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2.xml" ContentType="application/vnd.openxmlformats-officedocument.presentationml.notesSlide+xml"/>
  <Override PartName="/ppt/media/image28.jpg" ContentType="image/jpeg"/>
  <Override PartName="/ppt/media/image30.jpg" ContentType="image/jpeg"/>
  <Override PartName="/ppt/media/image31.jpg" ContentType="image/jpeg"/>
  <Override PartName="/ppt/media/image32.jpg" ContentType="image/jpeg"/>
  <Override PartName="/ppt/notesSlides/notesSlide3.xml" ContentType="application/vnd.openxmlformats-officedocument.presentationml.notesSlide+xml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289" r:id="rId11"/>
    <p:sldId id="294" r:id="rId12"/>
    <p:sldId id="298" r:id="rId13"/>
    <p:sldId id="291" r:id="rId14"/>
    <p:sldId id="299" r:id="rId15"/>
    <p:sldId id="306" r:id="rId16"/>
    <p:sldId id="307" r:id="rId17"/>
    <p:sldId id="293" r:id="rId18"/>
    <p:sldId id="286" r:id="rId19"/>
    <p:sldId id="270" r:id="rId20"/>
    <p:sldId id="256" r:id="rId21"/>
    <p:sldId id="300" r:id="rId22"/>
    <p:sldId id="305" r:id="rId23"/>
    <p:sldId id="302" r:id="rId24"/>
    <p:sldId id="297" r:id="rId25"/>
    <p:sldId id="303" r:id="rId26"/>
    <p:sldId id="304" r:id="rId27"/>
    <p:sldId id="310" r:id="rId28"/>
    <p:sldId id="309" r:id="rId29"/>
    <p:sldId id="30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96" autoAdjust="0"/>
  </p:normalViewPr>
  <p:slideViewPr>
    <p:cSldViewPr snapToGrid="0">
      <p:cViewPr varScale="1">
        <p:scale>
          <a:sx n="55" d="100"/>
          <a:sy n="55" d="100"/>
        </p:scale>
        <p:origin x="10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344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jp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62383" y="478170"/>
            <a:ext cx="6076541" cy="1988175"/>
            <a:chOff x="-2" y="1693528"/>
            <a:chExt cx="12153081" cy="3976349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Actions 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8898589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Specific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measures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taken</a:t>
              </a:r>
              <a:r>
                <a:rPr lang="fr-CH" sz="1400" spc="300" dirty="0"/>
                <a:t> by </a:t>
              </a:r>
              <a:r>
                <a:rPr lang="fr-CH" sz="1400" spc="300" dirty="0" err="1"/>
                <a:t>each</a:t>
              </a:r>
              <a:r>
                <a:rPr lang="fr-CH" sz="1400" spc="300" dirty="0"/>
                <a:t> country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Time to </a:t>
              </a:r>
              <a:r>
                <a:rPr lang="fr-CH" sz="1200" dirty="0" err="1"/>
                <a:t>take</a:t>
              </a:r>
              <a:r>
                <a:rPr lang="fr-CH" sz="1200" dirty="0"/>
                <a:t> the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Effectiveness</a:t>
              </a:r>
              <a:r>
                <a:rPr lang="fr-CH" sz="1200" dirty="0"/>
                <a:t> of </a:t>
              </a:r>
              <a:r>
                <a:rPr lang="fr-CH" sz="1200" dirty="0" err="1"/>
                <a:t>measures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2798373"/>
            <a:chOff x="43510" y="479398"/>
            <a:chExt cx="11280419" cy="5596745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7175619" cy="1187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Trump (</a:t>
              </a:r>
              <a:r>
                <a:rPr lang="fr-CH" sz="1200" dirty="0" err="1"/>
                <a:t>with</a:t>
              </a:r>
              <a:r>
                <a:rPr lang="fr-CH" sz="1200" dirty="0"/>
                <a:t> retweets), </a:t>
              </a:r>
              <a:r>
                <a:rPr lang="fr-CH" sz="1200" dirty="0" err="1"/>
                <a:t>Oprah</a:t>
              </a:r>
              <a:r>
                <a:rPr lang="fr-CH" sz="1200" dirty="0"/>
                <a:t> Winfrey (</a:t>
              </a:r>
              <a:r>
                <a:rPr lang="fr-CH" sz="1200" dirty="0" err="1"/>
                <a:t>with</a:t>
              </a:r>
              <a:r>
                <a:rPr lang="fr-CH" sz="1200" dirty="0"/>
                <a:t> retweets), USA </a:t>
              </a:r>
              <a:r>
                <a:rPr lang="fr-CH" sz="1200" dirty="0" err="1"/>
                <a:t>Today</a:t>
              </a:r>
              <a:r>
                <a:rPr lang="fr-CH" sz="1200" dirty="0"/>
                <a:t> </a:t>
              </a:r>
              <a:r>
                <a:rPr lang="fr-CH" sz="1200" dirty="0" err="1"/>
                <a:t>Health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r>
                <a:rPr lang="fr-CH" sz="1200" dirty="0"/>
                <a:t> &amp; </a:t>
              </a:r>
              <a:r>
                <a:rPr lang="fr-CH" sz="1200" dirty="0" err="1"/>
                <a:t>similarities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417201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4" y="3167599"/>
            <a:ext cx="10982764" cy="35144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880741" y="266683"/>
            <a:ext cx="2969619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3121040"/>
            <a:chOff x="-400050" y="1529514"/>
            <a:chExt cx="11280419" cy="6242079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204138" y="6584215"/>
              <a:ext cx="8264367" cy="1187378"/>
            </a:xfrm>
            <a:prstGeom prst="rect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Boris Johnson (</a:t>
              </a:r>
              <a:r>
                <a:rPr lang="fr-CH" sz="1200" dirty="0" err="1"/>
                <a:t>only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mid</a:t>
              </a:r>
              <a:r>
                <a:rPr lang="fr-CH" sz="1200" dirty="0"/>
                <a:t>-March), Emily </a:t>
              </a:r>
              <a:r>
                <a:rPr lang="fr-CH" sz="1200" dirty="0" err="1"/>
                <a:t>Maitlis</a:t>
              </a:r>
              <a:r>
                <a:rPr lang="fr-CH" sz="1200" dirty="0"/>
                <a:t> (</a:t>
              </a:r>
              <a:r>
                <a:rPr lang="fr-CH" sz="1200" dirty="0" err="1"/>
                <a:t>with</a:t>
              </a:r>
              <a:r>
                <a:rPr lang="fr-CH" sz="1200" dirty="0"/>
                <a:t> retweets), BBC </a:t>
              </a:r>
              <a:r>
                <a:rPr lang="fr-CH" sz="1200" dirty="0" err="1"/>
                <a:t>Health</a:t>
              </a:r>
              <a:r>
                <a:rPr lang="fr-CH" sz="1200" dirty="0"/>
                <a:t> News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1173961"/>
            <a:ext cx="6801811" cy="217658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21870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6452558" y="997466"/>
            <a:ext cx="0" cy="5455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13C2FDF-A815-41A1-9363-7C870E34B5AA}"/>
              </a:ext>
            </a:extLst>
          </p:cNvPr>
          <p:cNvSpPr/>
          <p:nvPr/>
        </p:nvSpPr>
        <p:spPr>
          <a:xfrm>
            <a:off x="5318338" y="694065"/>
            <a:ext cx="1789828" cy="730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First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confirmed</a:t>
            </a:r>
            <a:r>
              <a:rPr lang="de-CH" dirty="0"/>
              <a:t> (31. </a:t>
            </a:r>
            <a:r>
              <a:rPr lang="de-CH" dirty="0" err="1"/>
              <a:t>januar</a:t>
            </a:r>
            <a:r>
              <a:rPr lang="de-CH" dirty="0"/>
              <a:t>)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7948499" y="997466"/>
            <a:ext cx="0" cy="5455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03A572A4-E959-4D4F-A8B1-87311A91D5E3}"/>
              </a:ext>
            </a:extLst>
          </p:cNvPr>
          <p:cNvSpPr/>
          <p:nvPr/>
        </p:nvSpPr>
        <p:spPr>
          <a:xfrm>
            <a:off x="6639127" y="694065"/>
            <a:ext cx="2409862" cy="730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advising UK nationals against all but essential international travel (17. March)</a:t>
            </a:r>
            <a:endParaRPr lang="de-CH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9444440" y="1100508"/>
            <a:ext cx="0" cy="5455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C9D8BFC-2887-4855-937C-33C187CC2D7E}"/>
              </a:ext>
            </a:extLst>
          </p:cNvPr>
          <p:cNvSpPr/>
          <p:nvPr/>
        </p:nvSpPr>
        <p:spPr>
          <a:xfrm>
            <a:off x="8788832" y="797107"/>
            <a:ext cx="1756097" cy="730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WHO: </a:t>
            </a:r>
            <a:r>
              <a:rPr lang="de-CH" dirty="0" err="1"/>
              <a:t>Pandemic</a:t>
            </a:r>
            <a:r>
              <a:rPr lang="de-CH" dirty="0"/>
              <a:t> March 11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10987549" y="1014270"/>
            <a:ext cx="0" cy="5455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D945ECAA-9FED-4CDD-B114-C699F07782EF}"/>
              </a:ext>
            </a:extLst>
          </p:cNvPr>
          <p:cNvSpPr/>
          <p:nvPr/>
        </p:nvSpPr>
        <p:spPr>
          <a:xfrm>
            <a:off x="10331941" y="710869"/>
            <a:ext cx="1359316" cy="730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23. March Lock down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86D6F43-AF7A-46F7-A696-388F1C890EB5}"/>
              </a:ext>
            </a:extLst>
          </p:cNvPr>
          <p:cNvCxnSpPr>
            <a:cxnSpLocks/>
          </p:cNvCxnSpPr>
          <p:nvPr/>
        </p:nvCxnSpPr>
        <p:spPr>
          <a:xfrm>
            <a:off x="7187669" y="2105535"/>
            <a:ext cx="0" cy="43470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216B514-5F59-41B8-8B1A-9810B6E968AB}"/>
              </a:ext>
            </a:extLst>
          </p:cNvPr>
          <p:cNvSpPr/>
          <p:nvPr/>
        </p:nvSpPr>
        <p:spPr>
          <a:xfrm>
            <a:off x="6532061" y="1802134"/>
            <a:ext cx="1311215" cy="730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Social </a:t>
            </a:r>
            <a:r>
              <a:rPr lang="de-CH" dirty="0" err="1"/>
              <a:t>distancing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39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8" y="3294375"/>
            <a:ext cx="10302945" cy="3296942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6096000" y="266683"/>
            <a:ext cx="358781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2917907"/>
            <a:chOff x="-400050" y="1529514"/>
            <a:chExt cx="11280419" cy="5835813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204138" y="6584215"/>
              <a:ext cx="8264367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Jens </a:t>
              </a:r>
              <a:r>
                <a:rPr lang="fr-CH" sz="1200" dirty="0" err="1"/>
                <a:t>Spahn</a:t>
              </a:r>
              <a:r>
                <a:rPr lang="fr-CH" sz="1200" dirty="0"/>
                <a:t>, </a:t>
              </a:r>
              <a:r>
                <a:rPr lang="fr-CH" sz="1200" dirty="0" err="1"/>
                <a:t>Maybritt</a:t>
              </a:r>
              <a:r>
                <a:rPr lang="fr-CH" sz="1200" dirty="0"/>
                <a:t> </a:t>
              </a:r>
              <a:r>
                <a:rPr lang="fr-CH" sz="1200" dirty="0" err="1"/>
                <a:t>Illner</a:t>
              </a:r>
              <a:r>
                <a:rPr lang="fr-CH" sz="1200" dirty="0"/>
                <a:t>, </a:t>
              </a:r>
              <a:r>
                <a:rPr lang="fr-CH" sz="1200" dirty="0" err="1"/>
                <a:t>Heute</a:t>
              </a:r>
              <a:r>
                <a:rPr lang="fr-CH" sz="1200" dirty="0"/>
                <a:t> Journal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3" y="476156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8" y="3179442"/>
            <a:ext cx="10662109" cy="341187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6010102" y="740779"/>
            <a:ext cx="3383639" cy="3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266683"/>
            <a:ext cx="6106935" cy="2191308"/>
            <a:chOff x="-2" y="1693528"/>
            <a:chExt cx="12213869" cy="4382615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21386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</a:t>
              </a:r>
              <a:r>
                <a:rPr lang="fr-CH" sz="5050" dirty="0" err="1"/>
                <a:t>Comparison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Sentiment </a:t>
              </a:r>
              <a:r>
                <a:rPr lang="fr-CH" sz="1400" spc="300" dirty="0" err="1"/>
                <a:t>Analysis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Across</a:t>
              </a:r>
              <a:r>
                <a:rPr lang="fr-CH" sz="1400" spc="300" dirty="0"/>
                <a:t> Countries 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1187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Similarities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Comparison</a:t>
              </a:r>
              <a:r>
                <a:rPr lang="fr-CH" sz="1200" dirty="0"/>
                <a:t> </a:t>
              </a:r>
              <a:r>
                <a:rPr lang="fr-CH" sz="1200" dirty="0" err="1"/>
                <a:t>with</a:t>
              </a:r>
              <a:r>
                <a:rPr lang="fr-CH" sz="1200" dirty="0"/>
                <a:t> </a:t>
              </a:r>
              <a:r>
                <a:rPr lang="fr-CH" sz="1200" dirty="0" err="1"/>
                <a:t>strategy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Can explain to some extent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180138"/>
            <a:chOff x="0" y="1693528"/>
            <a:chExt cx="11280419" cy="10360273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16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/>
                <a:t>Collecting the data</a:t>
              </a:r>
              <a:r>
                <a:rPr lang="en-US" sz="120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Limitation in tweet numbers; challenge of finding people who tweet enough but not too much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Taking only tweets between February 1st and May 12th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Sometimes taking retweets when interesting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/>
                <a:t>Analyzing and exporting the data</a:t>
              </a:r>
              <a:r>
                <a:rPr lang="en-US" sz="120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Sentiment evolution over time for each person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General and polarized wordcloud for each person to check for main words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Aggregated sentiment evolution and polarized wordcloud for countries comparison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/>
                <a:t>Comparing and making inferences</a:t>
              </a:r>
              <a:r>
                <a:rPr lang="en-US" sz="1200"/>
                <a:t>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Keeping in mind our limitations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/>
                <a:t>All the graphs are in the appendix</a:t>
              </a:r>
              <a:endParaRPr lang="en-US" sz="1200">
                <a:latin typeface="PT Sans"/>
              </a:endParaRPr>
            </a:p>
            <a:p>
              <a:pPr lvl="1"/>
              <a:endParaRPr lang="en-US" sz="120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959</Words>
  <Application>Microsoft Office PowerPoint</Application>
  <PresentationFormat>Grand écran</PresentationFormat>
  <Paragraphs>251</Paragraphs>
  <Slides>29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41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Alexia Chabaud</cp:lastModifiedBy>
  <cp:revision>108</cp:revision>
  <dcterms:created xsi:type="dcterms:W3CDTF">2020-04-30T12:03:56Z</dcterms:created>
  <dcterms:modified xsi:type="dcterms:W3CDTF">2020-05-13T18:01:18Z</dcterms:modified>
</cp:coreProperties>
</file>